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63" r:id="rId3"/>
    <p:sldId id="258" r:id="rId4"/>
    <p:sldId id="265" r:id="rId5"/>
    <p:sldId id="257" r:id="rId6"/>
    <p:sldId id="261" r:id="rId7"/>
    <p:sldId id="267" r:id="rId8"/>
    <p:sldId id="270" r:id="rId9"/>
    <p:sldId id="278" r:id="rId10"/>
    <p:sldId id="269" r:id="rId11"/>
    <p:sldId id="272" r:id="rId12"/>
    <p:sldId id="273" r:id="rId13"/>
    <p:sldId id="274" r:id="rId14"/>
    <p:sldId id="275" r:id="rId15"/>
    <p:sldId id="276" r:id="rId16"/>
    <p:sldId id="277" r:id="rId17"/>
    <p:sldId id="271" r:id="rId18"/>
    <p:sldId id="279" r:id="rId19"/>
    <p:sldId id="281" r:id="rId20"/>
    <p:sldId id="282" r:id="rId21"/>
    <p:sldId id="283" r:id="rId22"/>
    <p:sldId id="284" r:id="rId23"/>
    <p:sldId id="285" r:id="rId24"/>
    <p:sldId id="288" r:id="rId25"/>
    <p:sldId id="289" r:id="rId26"/>
    <p:sldId id="291" r:id="rId27"/>
    <p:sldId id="292" r:id="rId28"/>
    <p:sldId id="290" r:id="rId29"/>
    <p:sldId id="286" r:id="rId30"/>
  </p:sldIdLst>
  <p:sldSz cx="9144000" cy="5143500" type="screen16x9"/>
  <p:notesSz cx="6858000" cy="9144000"/>
  <p:embeddedFontLst>
    <p:embeddedFont>
      <p:font typeface="NanumGothic ExtraBold" panose="020B0600000101010101" charset="-127"/>
      <p:bold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DD5F13-1C8C-489A-BB6F-F3402FB8F971}" v="74" dt="2022-05-23T17:07:22.265"/>
    <p1510:client id="{BF2E82DD-5253-4BB9-A387-AFD37767BFC3}" v="30" dt="2022-05-24T02:02:00.0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권준범" userId="e922cc61-6517-423a-aad8-9a22863ee911" providerId="ADAL" clId="{BF2E82DD-5253-4BB9-A387-AFD37767BFC3}"/>
    <pc:docChg chg="custSel addSld delSld modSld">
      <pc:chgData name="권준범" userId="e922cc61-6517-423a-aad8-9a22863ee911" providerId="ADAL" clId="{BF2E82DD-5253-4BB9-A387-AFD37767BFC3}" dt="2022-05-24T02:31:18.402" v="525" actId="47"/>
      <pc:docMkLst>
        <pc:docMk/>
      </pc:docMkLst>
      <pc:sldChg chg="modSp mod">
        <pc:chgData name="권준범" userId="e922cc61-6517-423a-aad8-9a22863ee911" providerId="ADAL" clId="{BF2E82DD-5253-4BB9-A387-AFD37767BFC3}" dt="2022-05-24T01:04:27.620" v="426" actId="20577"/>
        <pc:sldMkLst>
          <pc:docMk/>
          <pc:sldMk cId="0" sldId="258"/>
        </pc:sldMkLst>
        <pc:spChg chg="mod">
          <ac:chgData name="권준범" userId="e922cc61-6517-423a-aad8-9a22863ee911" providerId="ADAL" clId="{BF2E82DD-5253-4BB9-A387-AFD37767BFC3}" dt="2022-05-24T01:04:27.620" v="426" actId="20577"/>
          <ac:spMkLst>
            <pc:docMk/>
            <pc:sldMk cId="0" sldId="258"/>
            <ac:spMk id="9" creationId="{958F7889-3A5D-445C-AEC8-41473471E9FB}"/>
          </ac:spMkLst>
        </pc:spChg>
      </pc:sldChg>
      <pc:sldChg chg="modSp mod">
        <pc:chgData name="권준범" userId="e922cc61-6517-423a-aad8-9a22863ee911" providerId="ADAL" clId="{BF2E82DD-5253-4BB9-A387-AFD37767BFC3}" dt="2022-05-24T01:04:21.470" v="422" actId="20577"/>
        <pc:sldMkLst>
          <pc:docMk/>
          <pc:sldMk cId="1475838929" sldId="275"/>
        </pc:sldMkLst>
        <pc:spChg chg="mod">
          <ac:chgData name="권준범" userId="e922cc61-6517-423a-aad8-9a22863ee911" providerId="ADAL" clId="{BF2E82DD-5253-4BB9-A387-AFD37767BFC3}" dt="2022-05-24T01:04:21.470" v="422" actId="20577"/>
          <ac:spMkLst>
            <pc:docMk/>
            <pc:sldMk cId="1475838929" sldId="275"/>
            <ac:spMk id="5" creationId="{4E91781F-1253-451F-877F-1BF95D30309C}"/>
          </ac:spMkLst>
        </pc:spChg>
      </pc:sldChg>
      <pc:sldChg chg="del">
        <pc:chgData name="권준범" userId="e922cc61-6517-423a-aad8-9a22863ee911" providerId="ADAL" clId="{BF2E82DD-5253-4BB9-A387-AFD37767BFC3}" dt="2022-05-24T02:31:18.402" v="525" actId="47"/>
        <pc:sldMkLst>
          <pc:docMk/>
          <pc:sldMk cId="4063687889" sldId="280"/>
        </pc:sldMkLst>
      </pc:sldChg>
      <pc:sldChg chg="addSp delSp modSp mod">
        <pc:chgData name="권준범" userId="e922cc61-6517-423a-aad8-9a22863ee911" providerId="ADAL" clId="{BF2E82DD-5253-4BB9-A387-AFD37767BFC3}" dt="2022-05-24T01:48:17.169" v="490" actId="113"/>
        <pc:sldMkLst>
          <pc:docMk/>
          <pc:sldMk cId="1829669580" sldId="285"/>
        </pc:sldMkLst>
        <pc:spChg chg="add mod">
          <ac:chgData name="권준범" userId="e922cc61-6517-423a-aad8-9a22863ee911" providerId="ADAL" clId="{BF2E82DD-5253-4BB9-A387-AFD37767BFC3}" dt="2022-05-24T01:48:17.169" v="490" actId="113"/>
          <ac:spMkLst>
            <pc:docMk/>
            <pc:sldMk cId="1829669580" sldId="285"/>
            <ac:spMk id="13" creationId="{1ABF47D3-98DF-950E-8528-F0477889CFC0}"/>
          </ac:spMkLst>
        </pc:spChg>
        <pc:picChg chg="del">
          <ac:chgData name="권준범" userId="e922cc61-6517-423a-aad8-9a22863ee911" providerId="ADAL" clId="{BF2E82DD-5253-4BB9-A387-AFD37767BFC3}" dt="2022-05-24T01:46:43.895" v="427" actId="478"/>
          <ac:picMkLst>
            <pc:docMk/>
            <pc:sldMk cId="1829669580" sldId="285"/>
            <ac:picMk id="3" creationId="{3871027C-567F-CCFF-0887-B93D28C57948}"/>
          </ac:picMkLst>
        </pc:picChg>
        <pc:picChg chg="add mod">
          <ac:chgData name="권준범" userId="e922cc61-6517-423a-aad8-9a22863ee911" providerId="ADAL" clId="{BF2E82DD-5253-4BB9-A387-AFD37767BFC3}" dt="2022-05-24T01:46:50.402" v="432" actId="1076"/>
          <ac:picMkLst>
            <pc:docMk/>
            <pc:sldMk cId="1829669580" sldId="285"/>
            <ac:picMk id="4" creationId="{4F093371-88C3-CC5C-32D4-0141E6A28CED}"/>
          </ac:picMkLst>
        </pc:picChg>
        <pc:picChg chg="del">
          <ac:chgData name="권준범" userId="e922cc61-6517-423a-aad8-9a22863ee911" providerId="ADAL" clId="{BF2E82DD-5253-4BB9-A387-AFD37767BFC3}" dt="2022-05-24T01:47:18.678" v="436" actId="478"/>
          <ac:picMkLst>
            <pc:docMk/>
            <pc:sldMk cId="1829669580" sldId="285"/>
            <ac:picMk id="5" creationId="{81C2424E-7765-FEDD-6886-64AA91899211}"/>
          </ac:picMkLst>
        </pc:picChg>
        <pc:picChg chg="add mod">
          <ac:chgData name="권준범" userId="e922cc61-6517-423a-aad8-9a22863ee911" providerId="ADAL" clId="{BF2E82DD-5253-4BB9-A387-AFD37767BFC3}" dt="2022-05-24T01:47:09.203" v="435" actId="1076"/>
          <ac:picMkLst>
            <pc:docMk/>
            <pc:sldMk cId="1829669580" sldId="285"/>
            <ac:picMk id="7" creationId="{F8E82D17-CB38-6A53-DC65-007DA80481BD}"/>
          </ac:picMkLst>
        </pc:picChg>
        <pc:picChg chg="add del mod">
          <ac:chgData name="권준범" userId="e922cc61-6517-423a-aad8-9a22863ee911" providerId="ADAL" clId="{BF2E82DD-5253-4BB9-A387-AFD37767BFC3}" dt="2022-05-24T01:47:24.807" v="440" actId="478"/>
          <ac:picMkLst>
            <pc:docMk/>
            <pc:sldMk cId="1829669580" sldId="285"/>
            <ac:picMk id="9" creationId="{7EB772EE-A6B5-4A16-A69D-63606C7200E8}"/>
          </ac:picMkLst>
        </pc:picChg>
      </pc:sldChg>
      <pc:sldChg chg="modSp mod">
        <pc:chgData name="권준범" userId="e922cc61-6517-423a-aad8-9a22863ee911" providerId="ADAL" clId="{BF2E82DD-5253-4BB9-A387-AFD37767BFC3}" dt="2022-05-24T02:03:58.717" v="524" actId="113"/>
        <pc:sldMkLst>
          <pc:docMk/>
          <pc:sldMk cId="386162990" sldId="286"/>
        </pc:sldMkLst>
        <pc:spChg chg="mod">
          <ac:chgData name="권준범" userId="e922cc61-6517-423a-aad8-9a22863ee911" providerId="ADAL" clId="{BF2E82DD-5253-4BB9-A387-AFD37767BFC3}" dt="2022-05-24T02:03:58.717" v="524" actId="113"/>
          <ac:spMkLst>
            <pc:docMk/>
            <pc:sldMk cId="386162990" sldId="286"/>
            <ac:spMk id="2" creationId="{4D176316-9F34-061B-A9C3-14BFCF363998}"/>
          </ac:spMkLst>
        </pc:spChg>
      </pc:sldChg>
      <pc:sldChg chg="modSp del mod">
        <pc:chgData name="권준범" userId="e922cc61-6517-423a-aad8-9a22863ee911" providerId="ADAL" clId="{BF2E82DD-5253-4BB9-A387-AFD37767BFC3}" dt="2022-05-24T01:49:24.214" v="493" actId="47"/>
        <pc:sldMkLst>
          <pc:docMk/>
          <pc:sldMk cId="2867244115" sldId="287"/>
        </pc:sldMkLst>
        <pc:picChg chg="mod">
          <ac:chgData name="권준범" userId="e922cc61-6517-423a-aad8-9a22863ee911" providerId="ADAL" clId="{BF2E82DD-5253-4BB9-A387-AFD37767BFC3}" dt="2022-05-24T01:48:20.765" v="491" actId="1076"/>
          <ac:picMkLst>
            <pc:docMk/>
            <pc:sldMk cId="2867244115" sldId="287"/>
            <ac:picMk id="3" creationId="{515A44ED-7FEA-BF5F-B540-B604FF10D8AA}"/>
          </ac:picMkLst>
        </pc:picChg>
        <pc:picChg chg="mod">
          <ac:chgData name="권준범" userId="e922cc61-6517-423a-aad8-9a22863ee911" providerId="ADAL" clId="{BF2E82DD-5253-4BB9-A387-AFD37767BFC3}" dt="2022-05-24T01:48:22.455" v="492" actId="1076"/>
          <ac:picMkLst>
            <pc:docMk/>
            <pc:sldMk cId="2867244115" sldId="287"/>
            <ac:picMk id="7" creationId="{593DF9BA-EC95-D89F-9119-DB3852F1FD90}"/>
          </ac:picMkLst>
        </pc:picChg>
      </pc:sldChg>
      <pc:sldChg chg="new del">
        <pc:chgData name="권준범" userId="e922cc61-6517-423a-aad8-9a22863ee911" providerId="ADAL" clId="{BF2E82DD-5253-4BB9-A387-AFD37767BFC3}" dt="2022-05-23T17:13:53.937" v="1" actId="47"/>
        <pc:sldMkLst>
          <pc:docMk/>
          <pc:sldMk cId="81839413" sldId="290"/>
        </pc:sldMkLst>
      </pc:sldChg>
      <pc:sldChg chg="addSp delSp modSp add mod">
        <pc:chgData name="권준범" userId="e922cc61-6517-423a-aad8-9a22863ee911" providerId="ADAL" clId="{BF2E82DD-5253-4BB9-A387-AFD37767BFC3}" dt="2022-05-23T17:17:47.397" v="416" actId="20577"/>
        <pc:sldMkLst>
          <pc:docMk/>
          <pc:sldMk cId="2162302200" sldId="290"/>
        </pc:sldMkLst>
        <pc:spChg chg="add mod">
          <ac:chgData name="권준범" userId="e922cc61-6517-423a-aad8-9a22863ee911" providerId="ADAL" clId="{BF2E82DD-5253-4BB9-A387-AFD37767BFC3}" dt="2022-05-23T17:15:03.973" v="130" actId="1076"/>
          <ac:spMkLst>
            <pc:docMk/>
            <pc:sldMk cId="2162302200" sldId="290"/>
            <ac:spMk id="2" creationId="{FE2C7596-6E82-EC76-597B-037D1E5F0736}"/>
          </ac:spMkLst>
        </pc:spChg>
        <pc:spChg chg="add mod">
          <ac:chgData name="권준범" userId="e922cc61-6517-423a-aad8-9a22863ee911" providerId="ADAL" clId="{BF2E82DD-5253-4BB9-A387-AFD37767BFC3}" dt="2022-05-23T17:17:47.397" v="416" actId="20577"/>
          <ac:spMkLst>
            <pc:docMk/>
            <pc:sldMk cId="2162302200" sldId="290"/>
            <ac:spMk id="3" creationId="{77D00514-E9CB-6187-F3AA-A0DB486951E3}"/>
          </ac:spMkLst>
        </pc:spChg>
        <pc:picChg chg="del">
          <ac:chgData name="권준범" userId="e922cc61-6517-423a-aad8-9a22863ee911" providerId="ADAL" clId="{BF2E82DD-5253-4BB9-A387-AFD37767BFC3}" dt="2022-05-23T17:13:58.394" v="3" actId="478"/>
          <ac:picMkLst>
            <pc:docMk/>
            <pc:sldMk cId="2162302200" sldId="290"/>
            <ac:picMk id="5" creationId="{047A5FCC-E7B5-0ED0-80E4-7016CFB21CB1}"/>
          </ac:picMkLst>
        </pc:picChg>
        <pc:picChg chg="del">
          <ac:chgData name="권준범" userId="e922cc61-6517-423a-aad8-9a22863ee911" providerId="ADAL" clId="{BF2E82DD-5253-4BB9-A387-AFD37767BFC3}" dt="2022-05-23T17:13:58.980" v="4" actId="478"/>
          <ac:picMkLst>
            <pc:docMk/>
            <pc:sldMk cId="2162302200" sldId="290"/>
            <ac:picMk id="7" creationId="{CE9849B8-C8FB-AB54-E1AB-7302C31C2C12}"/>
          </ac:picMkLst>
        </pc:picChg>
      </pc:sldChg>
      <pc:sldChg chg="new del">
        <pc:chgData name="권준범" userId="e922cc61-6517-423a-aad8-9a22863ee911" providerId="ADAL" clId="{BF2E82DD-5253-4BB9-A387-AFD37767BFC3}" dt="2022-05-24T01:53:11.422" v="495" actId="47"/>
        <pc:sldMkLst>
          <pc:docMk/>
          <pc:sldMk cId="1125320239" sldId="291"/>
        </pc:sldMkLst>
      </pc:sldChg>
      <pc:sldChg chg="addSp delSp modSp add mod">
        <pc:chgData name="권준범" userId="e922cc61-6517-423a-aad8-9a22863ee911" providerId="ADAL" clId="{BF2E82DD-5253-4BB9-A387-AFD37767BFC3}" dt="2022-05-24T02:02:00.018" v="521" actId="1076"/>
        <pc:sldMkLst>
          <pc:docMk/>
          <pc:sldMk cId="3876520651" sldId="291"/>
        </pc:sldMkLst>
        <pc:spChg chg="del">
          <ac:chgData name="권준범" userId="e922cc61-6517-423a-aad8-9a22863ee911" providerId="ADAL" clId="{BF2E82DD-5253-4BB9-A387-AFD37767BFC3}" dt="2022-05-24T01:54:36.778" v="498" actId="478"/>
          <ac:spMkLst>
            <pc:docMk/>
            <pc:sldMk cId="3876520651" sldId="291"/>
            <ac:spMk id="2" creationId="{FE2C7596-6E82-EC76-597B-037D1E5F0736}"/>
          </ac:spMkLst>
        </pc:spChg>
        <pc:spChg chg="del">
          <ac:chgData name="권준범" userId="e922cc61-6517-423a-aad8-9a22863ee911" providerId="ADAL" clId="{BF2E82DD-5253-4BB9-A387-AFD37767BFC3}" dt="2022-05-24T01:54:36.109" v="497" actId="478"/>
          <ac:spMkLst>
            <pc:docMk/>
            <pc:sldMk cId="3876520651" sldId="291"/>
            <ac:spMk id="3" creationId="{77D00514-E9CB-6187-F3AA-A0DB486951E3}"/>
          </ac:spMkLst>
        </pc:spChg>
        <pc:picChg chg="add mod">
          <ac:chgData name="권준범" userId="e922cc61-6517-423a-aad8-9a22863ee911" providerId="ADAL" clId="{BF2E82DD-5253-4BB9-A387-AFD37767BFC3}" dt="2022-05-24T01:55:19.032" v="513" actId="1076"/>
          <ac:picMkLst>
            <pc:docMk/>
            <pc:sldMk cId="3876520651" sldId="291"/>
            <ac:picMk id="5" creationId="{D0764127-6799-BD3F-31C7-9EC262B74BD3}"/>
          </ac:picMkLst>
        </pc:picChg>
        <pc:picChg chg="add mod">
          <ac:chgData name="권준범" userId="e922cc61-6517-423a-aad8-9a22863ee911" providerId="ADAL" clId="{BF2E82DD-5253-4BB9-A387-AFD37767BFC3}" dt="2022-05-24T02:02:00.018" v="521" actId="1076"/>
          <ac:picMkLst>
            <pc:docMk/>
            <pc:sldMk cId="3876520651" sldId="291"/>
            <ac:picMk id="1026" creationId="{DD804D4D-FA38-239E-1E65-2662FFA71CB5}"/>
          </ac:picMkLst>
        </pc:picChg>
      </pc:sldChg>
      <pc:sldChg chg="add del">
        <pc:chgData name="권준범" userId="e922cc61-6517-423a-aad8-9a22863ee911" providerId="ADAL" clId="{BF2E82DD-5253-4BB9-A387-AFD37767BFC3}" dt="2022-05-24T01:54:38.714" v="500"/>
        <pc:sldMkLst>
          <pc:docMk/>
          <pc:sldMk cId="639594593" sldId="292"/>
        </pc:sldMkLst>
      </pc:sldChg>
      <pc:sldChg chg="addSp modSp add mod">
        <pc:chgData name="권준범" userId="e922cc61-6517-423a-aad8-9a22863ee911" providerId="ADAL" clId="{BF2E82DD-5253-4BB9-A387-AFD37767BFC3}" dt="2022-05-24T02:02:03.747" v="522" actId="1076"/>
        <pc:sldMkLst>
          <pc:docMk/>
          <pc:sldMk cId="2838171513" sldId="292"/>
        </pc:sldMkLst>
        <pc:picChg chg="add mod">
          <ac:chgData name="권준범" userId="e922cc61-6517-423a-aad8-9a22863ee911" providerId="ADAL" clId="{BF2E82DD-5253-4BB9-A387-AFD37767BFC3}" dt="2022-05-24T01:57:28.232" v="516" actId="1076"/>
          <ac:picMkLst>
            <pc:docMk/>
            <pc:sldMk cId="2838171513" sldId="292"/>
            <ac:picMk id="3" creationId="{D74CB3CE-ABC9-C9F9-8C0E-17DB8E6D98D3}"/>
          </ac:picMkLst>
        </pc:picChg>
        <pc:picChg chg="add mod">
          <ac:chgData name="권준범" userId="e922cc61-6517-423a-aad8-9a22863ee911" providerId="ADAL" clId="{BF2E82DD-5253-4BB9-A387-AFD37767BFC3}" dt="2022-05-24T02:02:03.747" v="522" actId="1076"/>
          <ac:picMkLst>
            <pc:docMk/>
            <pc:sldMk cId="2838171513" sldId="292"/>
            <ac:picMk id="5" creationId="{8879841D-3749-3FEB-DC21-10A1C0480458}"/>
          </ac:picMkLst>
        </pc:picChg>
      </pc:sldChg>
      <pc:sldChg chg="add del">
        <pc:chgData name="권준범" userId="e922cc61-6517-423a-aad8-9a22863ee911" providerId="ADAL" clId="{BF2E82DD-5253-4BB9-A387-AFD37767BFC3}" dt="2022-05-24T01:59:25.686" v="520" actId="47"/>
        <pc:sldMkLst>
          <pc:docMk/>
          <pc:sldMk cId="1993388229" sldId="293"/>
        </pc:sldMkLst>
      </pc:sldChg>
      <pc:sldMasterChg chg="delSldLayout">
        <pc:chgData name="권준범" userId="e922cc61-6517-423a-aad8-9a22863ee911" providerId="ADAL" clId="{BF2E82DD-5253-4BB9-A387-AFD37767BFC3}" dt="2022-05-24T01:53:11.422" v="495" actId="47"/>
        <pc:sldMasterMkLst>
          <pc:docMk/>
          <pc:sldMasterMk cId="0" sldId="2147483659"/>
        </pc:sldMasterMkLst>
        <pc:sldLayoutChg chg="del">
          <pc:chgData name="권준범" userId="e922cc61-6517-423a-aad8-9a22863ee911" providerId="ADAL" clId="{BF2E82DD-5253-4BB9-A387-AFD37767BFC3}" dt="2022-05-23T17:13:53.937" v="1" actId="47"/>
          <pc:sldLayoutMkLst>
            <pc:docMk/>
            <pc:sldMasterMk cId="0" sldId="2147483659"/>
            <pc:sldLayoutMk cId="0" sldId="2147483657"/>
          </pc:sldLayoutMkLst>
        </pc:sldLayoutChg>
        <pc:sldLayoutChg chg="del">
          <pc:chgData name="권준범" userId="e922cc61-6517-423a-aad8-9a22863ee911" providerId="ADAL" clId="{BF2E82DD-5253-4BB9-A387-AFD37767BFC3}" dt="2022-05-24T01:53:11.422" v="495" actId="47"/>
          <pc:sldLayoutMkLst>
            <pc:docMk/>
            <pc:sldMasterMk cId="0" sldId="2147483659"/>
            <pc:sldLayoutMk cId="0" sldId="2147483658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257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21361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22841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79005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8753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56327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8137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4195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4764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3155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99778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54605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55847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78373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03998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40417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86082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095652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07262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34449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1211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1138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4130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2802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50263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2835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46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11173" y="2845782"/>
            <a:ext cx="7518501" cy="131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rgbClr val="19264B"/>
                </a:solidFill>
              </a:rPr>
              <a:t>Efficient Processing of Deep Neural Networks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24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권준범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ACEE8A5-64ED-949E-22A8-E1DEED63C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135856"/>
            <a:ext cx="3717347" cy="3136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C93028-21F8-156B-24D7-251B964F840A}"/>
              </a:ext>
            </a:extLst>
          </p:cNvPr>
          <p:cNvSpPr txBox="1"/>
          <p:nvPr/>
        </p:nvSpPr>
        <p:spPr>
          <a:xfrm>
            <a:off x="1600200" y="450056"/>
            <a:ext cx="695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0" i="0" dirty="0">
                <a:solidFill>
                  <a:srgbClr val="333333"/>
                </a:solidFill>
                <a:effectLst/>
                <a:latin typeface="Orkney-Regular"/>
              </a:rPr>
              <a:t>“ASIC” solutions will lead the market in 2025 followed by GPUs and CPUs</a:t>
            </a:r>
            <a:r>
              <a:rPr lang="en-US" altLang="ko-KR" sz="1800" dirty="0"/>
              <a:t> </a:t>
            </a:r>
            <a:endParaRPr lang="ko-KR" altLang="en-US" sz="1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13E6EC1-4132-896F-088B-4773006CFF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6407" y="1135857"/>
            <a:ext cx="3464718" cy="31361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B08861-6096-9EC2-C9E0-C014D4353D32}"/>
              </a:ext>
            </a:extLst>
          </p:cNvPr>
          <p:cNvSpPr txBox="1"/>
          <p:nvPr/>
        </p:nvSpPr>
        <p:spPr>
          <a:xfrm>
            <a:off x="1478757" y="4588430"/>
            <a:ext cx="35218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/>
              <a:t>https://www.eenewseurope.com/news/ai-chip-market-set-rival-microcontrollers-0</a:t>
            </a:r>
            <a:endParaRPr lang="ko-KR" altLang="en-US" sz="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1B2781-6976-3ABD-1B86-EBD8520A2428}"/>
              </a:ext>
            </a:extLst>
          </p:cNvPr>
          <p:cNvSpPr txBox="1"/>
          <p:nvPr/>
        </p:nvSpPr>
        <p:spPr>
          <a:xfrm>
            <a:off x="5506407" y="4588430"/>
            <a:ext cx="310181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/>
              <a:t>https://github.com/basicmi/AI-Chip</a:t>
            </a:r>
            <a:endParaRPr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2714903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6C2FE3-19C7-8B29-A1CC-C005A74D7A34}"/>
              </a:ext>
            </a:extLst>
          </p:cNvPr>
          <p:cNvSpPr txBox="1"/>
          <p:nvPr/>
        </p:nvSpPr>
        <p:spPr>
          <a:xfrm>
            <a:off x="1931183" y="2142962"/>
            <a:ext cx="6765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 Key Metrics and Design Objectives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016775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BE5244B-4402-747C-E9D6-12B658ED7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8787" y="342227"/>
            <a:ext cx="6062032" cy="46501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D27CCC2-742D-BADE-83D6-D10AB8C4E6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3975" y="1157288"/>
            <a:ext cx="4196719" cy="53067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7EB40DF-3F25-E4E3-8A7E-D3A05224DB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3519" y="1943100"/>
            <a:ext cx="4067175" cy="54633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7700E8D-1EE6-B694-9013-4C30151E99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3519" y="2744578"/>
            <a:ext cx="2545556" cy="39271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EA486A4-EE34-99BC-E39F-F5AF3B83CB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83519" y="3384895"/>
            <a:ext cx="3824287" cy="56540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3D59F1F-139B-6AE8-F863-BC64B399ED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55668" y="4257544"/>
            <a:ext cx="3793331" cy="51393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510FB5FB-53EA-4BDE-1732-F2C42823C4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91412" y="1160781"/>
            <a:ext cx="2781051" cy="361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2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B0F8943-7120-B2F5-C9C4-B9F7FD9AF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1" y="1378814"/>
            <a:ext cx="7197792" cy="280027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DDF5812-055B-A3DE-5318-5E15D26285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201" y="694146"/>
            <a:ext cx="6322219" cy="36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82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91781F-1253-451F-877F-1BF95D30309C}"/>
              </a:ext>
            </a:extLst>
          </p:cNvPr>
          <p:cNvSpPr txBox="1"/>
          <p:nvPr/>
        </p:nvSpPr>
        <p:spPr>
          <a:xfrm>
            <a:off x="1931183" y="2142962"/>
            <a:ext cx="6765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 CPU</a:t>
            </a:r>
            <a:r>
              <a:rPr lang="ko-KR" altLang="en-US" sz="2800" dirty="0"/>
              <a:t> </a:t>
            </a:r>
            <a:r>
              <a:rPr lang="en-US" altLang="ko-KR" sz="2800" dirty="0"/>
              <a:t>&amp; GPU Platforms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75838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55FF545-429F-94ED-37B6-E8CE8F46D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5907" y="1435632"/>
            <a:ext cx="7179243" cy="295063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2C46358-A214-1E67-9399-F3E83AD38C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5907" y="569834"/>
            <a:ext cx="6593681" cy="53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278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B256D15-39D4-6919-E008-F7D02D7EDE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650" y="1269852"/>
            <a:ext cx="6998573" cy="280208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F212E4E-D41D-BE99-46CA-DF3D4F44B1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3075" y="342168"/>
            <a:ext cx="6943725" cy="48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58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1714FC6-23B8-62C5-0FE6-30B00ADC60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680" y="1382847"/>
            <a:ext cx="7168989" cy="290596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0704CDE-576F-0495-5A32-3D3C3DB5B8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0680" y="622709"/>
            <a:ext cx="7386638" cy="52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443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F1C1849-585D-3157-7216-173F10FB7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75" y="600075"/>
            <a:ext cx="7186613" cy="40978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94CE1FC-684C-5CFA-8E04-6BA2A192E7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2878" y="1560763"/>
            <a:ext cx="7355505" cy="298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259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33E0D72-3F62-AAB6-3F45-6B35C4A7B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8750" y="1055550"/>
            <a:ext cx="7618278" cy="341229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5F250A1-D880-6FE4-AD6C-9683ED299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5735" y="335500"/>
            <a:ext cx="7375390" cy="45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890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2" descr="Efficient Processing of Deep Neural Networks">
            <a:extLst>
              <a:ext uri="{FF2B5EF4-FFF2-40B4-BE49-F238E27FC236}">
                <a16:creationId xmlns:a16="http://schemas.microsoft.com/office/drawing/2014/main" id="{21022C97-FC4B-3AA7-B30B-82C081BE4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969" y="857250"/>
            <a:ext cx="3076575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A8F0A0-4479-6EA2-9353-25887EFAFD7A}"/>
              </a:ext>
            </a:extLst>
          </p:cNvPr>
          <p:cNvSpPr txBox="1"/>
          <p:nvPr/>
        </p:nvSpPr>
        <p:spPr>
          <a:xfrm>
            <a:off x="5079206" y="999351"/>
            <a:ext cx="3443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저자 및 논문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2B53163-7D05-486A-E7F9-0063F3776F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119" y="2202064"/>
            <a:ext cx="3905250" cy="6314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38D30E8-0013-2055-C13C-A4F01A8D51A1}"/>
              </a:ext>
            </a:extLst>
          </p:cNvPr>
          <p:cNvSpPr txBox="1"/>
          <p:nvPr/>
        </p:nvSpPr>
        <p:spPr>
          <a:xfrm>
            <a:off x="4867275" y="1359219"/>
            <a:ext cx="402669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0" i="0" dirty="0" err="1">
                <a:solidFill>
                  <a:srgbClr val="333333"/>
                </a:solidFill>
                <a:effectLst/>
                <a:latin typeface="Helvetica Neue"/>
              </a:rPr>
              <a:t>Eyeriss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Helvetica Neue"/>
              </a:rPr>
              <a:t>: An Energy-Efficient Reconfigurable Accelerator for Deep Convolutional Neural Networks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C43641-2B39-0849-FA8A-7507608B7418}"/>
              </a:ext>
            </a:extLst>
          </p:cNvPr>
          <p:cNvSpPr txBox="1"/>
          <p:nvPr/>
        </p:nvSpPr>
        <p:spPr>
          <a:xfrm>
            <a:off x="5079205" y="3136106"/>
            <a:ext cx="390524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Tutorials by Vivienne Sze:</a:t>
            </a:r>
          </a:p>
          <a:p>
            <a:r>
              <a:rPr lang="en-US" altLang="ko-KR" dirty="0"/>
              <a:t>https://slideslive.com/38922815/efficient-processing-of-deep-neural-network-from-algorithms-to-hardware-architectures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29069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0371FDA-1302-3D57-299D-E6524695C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3063" y="371689"/>
            <a:ext cx="6623681" cy="4062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7EFB08F-2B67-5BFA-5D04-C863708AE6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8787" y="1198677"/>
            <a:ext cx="6704135" cy="314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6234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79E1190-95F4-0BE7-50C6-6B78D1A5B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7337" y="1305475"/>
            <a:ext cx="7526767" cy="336653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2D77ACE-B266-D50D-C703-49CDEA5B86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3975" y="471488"/>
            <a:ext cx="7526766" cy="44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1749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C81BA5-002D-780C-3182-8359E39EE588}"/>
              </a:ext>
            </a:extLst>
          </p:cNvPr>
          <p:cNvSpPr txBox="1"/>
          <p:nvPr/>
        </p:nvSpPr>
        <p:spPr>
          <a:xfrm>
            <a:off x="1795452" y="2142962"/>
            <a:ext cx="6765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Specialized</a:t>
            </a:r>
            <a:r>
              <a:rPr lang="ko-KR" altLang="en-US" sz="2800" dirty="0"/>
              <a:t> </a:t>
            </a:r>
            <a:r>
              <a:rPr lang="en-US" altLang="ko-KR" sz="2800" dirty="0"/>
              <a:t>/</a:t>
            </a:r>
            <a:r>
              <a:rPr lang="ko-KR" altLang="en-US" sz="2800" dirty="0"/>
              <a:t> </a:t>
            </a:r>
            <a:r>
              <a:rPr lang="en-US" altLang="ko-KR" sz="2800" dirty="0"/>
              <a:t>Domain-Specific Hardware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030322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F093371-88C3-CC5C-32D4-0141E6A28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1971" y="1316669"/>
            <a:ext cx="3738679" cy="34746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8E82D17-CB38-6A53-DC65-007DA80481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5495" y="1469524"/>
            <a:ext cx="3409723" cy="33218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ABF47D3-98DF-950E-8528-F0477889CFC0}"/>
              </a:ext>
            </a:extLst>
          </p:cNvPr>
          <p:cNvSpPr txBox="1"/>
          <p:nvPr/>
        </p:nvSpPr>
        <p:spPr>
          <a:xfrm>
            <a:off x="1547696" y="352132"/>
            <a:ext cx="6765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Tensor Processing Unit(TPU)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829669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7939FD0-4588-861B-8128-3B4FDA6D0E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7691" y="1214439"/>
            <a:ext cx="6019431" cy="358616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6C220E8-BD86-B5C3-38D4-0E0A35C71B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6988" y="439606"/>
            <a:ext cx="6700838" cy="53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771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47A5FCC-E7B5-0ED0-80E4-7016CFB21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4475" y="416314"/>
            <a:ext cx="6600824" cy="45095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E9849B8-C8FB-AB54-E1AB-7302C31C2C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3075" y="1276751"/>
            <a:ext cx="6782016" cy="359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379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Difference Between Fixed Point and Floating Point - Comparison Summary">
            <a:extLst>
              <a:ext uri="{FF2B5EF4-FFF2-40B4-BE49-F238E27FC236}">
                <a16:creationId xmlns:a16="http://schemas.microsoft.com/office/drawing/2014/main" id="{DD804D4D-FA38-239E-1E65-2662FFA71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736" y="1055550"/>
            <a:ext cx="4044155" cy="364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0764127-6799-BD3F-31C7-9EC262B74B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1162" y="440104"/>
            <a:ext cx="6641304" cy="44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5206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74CB3CE-ABC9-C9F9-8C0E-17DB8E6D98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5468" y="445950"/>
            <a:ext cx="3209925" cy="6096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879841D-3749-3FEB-DC21-10A1C04804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5543" y="1624011"/>
            <a:ext cx="5219700" cy="25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1715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2C7596-6E82-EC76-597B-037D1E5F0736}"/>
              </a:ext>
            </a:extLst>
          </p:cNvPr>
          <p:cNvSpPr txBox="1"/>
          <p:nvPr/>
        </p:nvSpPr>
        <p:spPr>
          <a:xfrm>
            <a:off x="1950243" y="747773"/>
            <a:ext cx="6186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남은 주제들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D00514-E9CB-6187-F3AA-A0DB486951E3}"/>
              </a:ext>
            </a:extLst>
          </p:cNvPr>
          <p:cNvSpPr txBox="1"/>
          <p:nvPr/>
        </p:nvSpPr>
        <p:spPr>
          <a:xfrm>
            <a:off x="2071688" y="1378744"/>
            <a:ext cx="65651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Efficient Dataflows, </a:t>
            </a:r>
            <a:r>
              <a:rPr lang="en-US" altLang="ko-KR" dirty="0" err="1"/>
              <a:t>Algorithm&amp;Hardware</a:t>
            </a:r>
            <a:r>
              <a:rPr lang="en-US" altLang="ko-KR" dirty="0"/>
              <a:t> Co-Design, Reduced Precision, Sparsity, Efficient </a:t>
            </a:r>
            <a:r>
              <a:rPr lang="en-US" altLang="ko-KR" dirty="0" err="1"/>
              <a:t>Nework</a:t>
            </a:r>
            <a:r>
              <a:rPr lang="en-US" altLang="ko-KR" dirty="0"/>
              <a:t> </a:t>
            </a:r>
            <a:r>
              <a:rPr lang="en-US" altLang="ko-KR" dirty="0" err="1"/>
              <a:t>Archiectures</a:t>
            </a:r>
            <a:r>
              <a:rPr lang="en-US" altLang="ko-KR" dirty="0"/>
              <a:t>, Hardware In the Loop, Flexibility &amp;Scalability, Other Platforms(FPGA, Intel</a:t>
            </a:r>
            <a:r>
              <a:rPr lang="ko-KR" altLang="en-US" dirty="0"/>
              <a:t>과 </a:t>
            </a:r>
            <a:r>
              <a:rPr lang="en-US" altLang="ko-KR" dirty="0"/>
              <a:t>AMD)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23022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176316-9F34-061B-A9C3-14BFCF363998}"/>
              </a:ext>
            </a:extLst>
          </p:cNvPr>
          <p:cNvSpPr txBox="1"/>
          <p:nvPr/>
        </p:nvSpPr>
        <p:spPr>
          <a:xfrm>
            <a:off x="1865944" y="557962"/>
            <a:ext cx="473630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Reference</a:t>
            </a:r>
            <a:endParaRPr lang="ko-KR" altLang="en-US" sz="25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1256FE-9B8D-59C1-342F-D4E21E9C4153}"/>
              </a:ext>
            </a:extLst>
          </p:cNvPr>
          <p:cNvSpPr txBox="1"/>
          <p:nvPr/>
        </p:nvSpPr>
        <p:spPr>
          <a:xfrm>
            <a:off x="1353975" y="1337646"/>
            <a:ext cx="72209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i="0" dirty="0">
                <a:solidFill>
                  <a:srgbClr val="333333"/>
                </a:solidFill>
                <a:effectLst/>
                <a:latin typeface="Helvetica Neue"/>
              </a:rPr>
              <a:t>Yu-</a:t>
            </a:r>
            <a:r>
              <a:rPr lang="en-US" altLang="ko-KR" b="1" i="0" dirty="0" err="1">
                <a:solidFill>
                  <a:srgbClr val="333333"/>
                </a:solidFill>
                <a:effectLst/>
                <a:latin typeface="Helvetica Neue"/>
              </a:rPr>
              <a:t>Hsin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Helvetica Neue"/>
              </a:rPr>
              <a:t> Chen, IEEE.(2016). </a:t>
            </a:r>
            <a:r>
              <a:rPr lang="en-US" altLang="ko-KR" b="1" i="0" dirty="0" err="1">
                <a:solidFill>
                  <a:srgbClr val="333333"/>
                </a:solidFill>
                <a:effectLst/>
                <a:latin typeface="Helvetica Neue"/>
              </a:rPr>
              <a:t>Eyeriss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Helvetica Neue"/>
              </a:rPr>
              <a:t>: An Energy-Efficient Reconfigurable Accelerator for Deep Convolutional Neural Networks.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A37160-D5FC-94CF-DE25-32F18E136D38}"/>
              </a:ext>
            </a:extLst>
          </p:cNvPr>
          <p:cNvSpPr txBox="1"/>
          <p:nvPr/>
        </p:nvSpPr>
        <p:spPr>
          <a:xfrm>
            <a:off x="1865944" y="2142962"/>
            <a:ext cx="72209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>
                <a:effectLst/>
                <a:latin typeface="Roboto" panose="02000000000000000000" pitchFamily="2" charset="0"/>
              </a:rPr>
              <a:t>Vivienne Sze.(2019.09). Efficient Processing of Deep Neural Network: from Algorithms to Hardware Architectures.</a:t>
            </a:r>
          </a:p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26A9AC-631A-C164-CF53-A2E76CEE3B91}"/>
              </a:ext>
            </a:extLst>
          </p:cNvPr>
          <p:cNvSpPr txBox="1"/>
          <p:nvPr/>
        </p:nvSpPr>
        <p:spPr>
          <a:xfrm>
            <a:off x="1865944" y="3009833"/>
            <a:ext cx="69423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lt"/>
              </a:rPr>
              <a:t>Sze, Vivienne / Chen, Yu-</a:t>
            </a:r>
            <a:r>
              <a:rPr lang="en-US" altLang="ko-KR" b="1" dirty="0" err="1">
                <a:latin typeface="+mj-lt"/>
              </a:rPr>
              <a:t>Hsin</a:t>
            </a:r>
            <a:r>
              <a:rPr lang="en-US" altLang="ko-KR" b="1" dirty="0">
                <a:latin typeface="+mj-lt"/>
              </a:rPr>
              <a:t> / Yang, Tien-Ju.</a:t>
            </a:r>
            <a:r>
              <a:rPr lang="en-US" altLang="ko-KR" dirty="0"/>
              <a:t> </a:t>
            </a:r>
            <a:r>
              <a:rPr lang="en-US" altLang="ko-KR" b="1" i="0" dirty="0">
                <a:effectLst/>
                <a:latin typeface="Roboto" panose="02000000000000000000" pitchFamily="2" charset="0"/>
              </a:rPr>
              <a:t>Efficient Processing of Deep Neural Network.</a:t>
            </a:r>
          </a:p>
          <a:p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162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2A219-7517-4390-88CF-BAFF4F109E1C}"/>
              </a:ext>
            </a:extLst>
          </p:cNvPr>
          <p:cNvSpPr txBox="1"/>
          <p:nvPr/>
        </p:nvSpPr>
        <p:spPr>
          <a:xfrm>
            <a:off x="1602570" y="1078706"/>
            <a:ext cx="6765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Why</a:t>
            </a:r>
            <a:r>
              <a:rPr lang="ko-KR" altLang="en-US" dirty="0"/>
              <a:t> </a:t>
            </a:r>
            <a:r>
              <a:rPr lang="en-US" altLang="ko-KR" dirty="0"/>
              <a:t>NPU(Neural Processing Unit)?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1A87EE-3A70-448C-9E99-8E3764A668DD}"/>
              </a:ext>
            </a:extLst>
          </p:cNvPr>
          <p:cNvSpPr txBox="1"/>
          <p:nvPr/>
        </p:nvSpPr>
        <p:spPr>
          <a:xfrm>
            <a:off x="1602570" y="1665714"/>
            <a:ext cx="6765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Key Metrics and Design Objectives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8F7889-3A5D-445C-AEC8-41473471E9FB}"/>
              </a:ext>
            </a:extLst>
          </p:cNvPr>
          <p:cNvSpPr txBox="1"/>
          <p:nvPr/>
        </p:nvSpPr>
        <p:spPr>
          <a:xfrm>
            <a:off x="1602567" y="2329093"/>
            <a:ext cx="6765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CPU</a:t>
            </a:r>
            <a:r>
              <a:rPr lang="ko-KR" altLang="en-US" dirty="0"/>
              <a:t> </a:t>
            </a:r>
            <a:r>
              <a:rPr lang="en-US" altLang="ko-KR" dirty="0"/>
              <a:t>&amp; GPU Platforms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A3F28B-9591-4129-AA82-31D3CD821DEE}"/>
              </a:ext>
            </a:extLst>
          </p:cNvPr>
          <p:cNvSpPr txBox="1"/>
          <p:nvPr/>
        </p:nvSpPr>
        <p:spPr>
          <a:xfrm>
            <a:off x="1602567" y="2916101"/>
            <a:ext cx="6765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Specialized</a:t>
            </a:r>
            <a:r>
              <a:rPr lang="ko-KR" altLang="en-US" dirty="0"/>
              <a:t> </a:t>
            </a:r>
            <a:r>
              <a:rPr lang="en-US" altLang="ko-KR" dirty="0"/>
              <a:t>/</a:t>
            </a:r>
            <a:r>
              <a:rPr lang="ko-KR" altLang="en-US" dirty="0"/>
              <a:t> </a:t>
            </a:r>
            <a:r>
              <a:rPr lang="en-US" altLang="ko-KR" dirty="0"/>
              <a:t>Domain-Specific Hardware</a:t>
            </a:r>
            <a:endParaRPr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89E2D4-B0D0-A8C1-D090-6BF7F5B5B813}"/>
              </a:ext>
            </a:extLst>
          </p:cNvPr>
          <p:cNvSpPr txBox="1"/>
          <p:nvPr/>
        </p:nvSpPr>
        <p:spPr>
          <a:xfrm>
            <a:off x="1931183" y="2142962"/>
            <a:ext cx="676513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 Why</a:t>
            </a:r>
            <a:r>
              <a:rPr lang="ko-KR" altLang="en-US" sz="2500" dirty="0"/>
              <a:t> </a:t>
            </a:r>
            <a:r>
              <a:rPr lang="en-US" altLang="ko-KR" sz="2500" dirty="0"/>
              <a:t>NPU(Neural Processing Unit)?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343994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F665351-B764-5D44-9188-ABEB8291F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3950" y="1505607"/>
            <a:ext cx="7836818" cy="28020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BF352A8-CEE4-0147-D824-265A806763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3975" y="835818"/>
            <a:ext cx="7356637" cy="37979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91FA6E4-F417-AFE9-4822-65CD7E41A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75" y="551635"/>
            <a:ext cx="7522368" cy="44406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532DE50-0205-0946-C769-74B7B2B554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8052" y="1190224"/>
            <a:ext cx="2791986" cy="350422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159108B-66F3-015B-AE51-0C11885364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1144" y="1190224"/>
            <a:ext cx="2620856" cy="327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50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C83B89C-1D04-816E-DBE6-DA929A5F8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013" y="483533"/>
            <a:ext cx="6932865" cy="46658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6886CE6-D1E1-F19E-0A02-5001CC5F42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3963" y="1317568"/>
            <a:ext cx="7504929" cy="312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69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1C45B17-FE5E-5256-E917-BEE140FC75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7351" y="1507935"/>
            <a:ext cx="6858727" cy="284975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441E8EF-07BC-EB15-9A61-468FE04482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0700" y="726938"/>
            <a:ext cx="2874169" cy="43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821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B102A84-8CF1-A859-AE84-06A823A1D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7331" y="721519"/>
            <a:ext cx="3779044" cy="44322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EAD58F8-E8BB-B5B2-84BB-8E6C4AF331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7331" y="1472517"/>
            <a:ext cx="6340446" cy="266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50163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230</Words>
  <Application>Microsoft Office PowerPoint</Application>
  <PresentationFormat>화면 슬라이드 쇼(16:9)</PresentationFormat>
  <Paragraphs>28</Paragraphs>
  <Slides>29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5" baseType="lpstr">
      <vt:lpstr>Helvetica Neue</vt:lpstr>
      <vt:lpstr>Orkney-Regular</vt:lpstr>
      <vt:lpstr>Roboto</vt:lpstr>
      <vt:lpstr>Arial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권준범</dc:creator>
  <cp:lastModifiedBy>권준범</cp:lastModifiedBy>
  <cp:revision>2</cp:revision>
  <dcterms:modified xsi:type="dcterms:W3CDTF">2022-05-24T02:31:21Z</dcterms:modified>
</cp:coreProperties>
</file>